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9" r:id="rId2"/>
    <p:sldId id="280" r:id="rId3"/>
    <p:sldId id="281" r:id="rId4"/>
    <p:sldId id="285" r:id="rId5"/>
    <p:sldId id="257" r:id="rId6"/>
    <p:sldId id="286" r:id="rId7"/>
    <p:sldId id="287" r:id="rId8"/>
    <p:sldId id="288" r:id="rId9"/>
    <p:sldId id="289" r:id="rId10"/>
    <p:sldId id="290" r:id="rId11"/>
    <p:sldId id="276" r:id="rId12"/>
    <p:sldId id="278" r:id="rId13"/>
    <p:sldId id="264" r:id="rId14"/>
    <p:sldId id="265" r:id="rId15"/>
    <p:sldId id="266" r:id="rId16"/>
    <p:sldId id="267" r:id="rId17"/>
    <p:sldId id="269" r:id="rId18"/>
    <p:sldId id="270" r:id="rId19"/>
    <p:sldId id="271" r:id="rId20"/>
    <p:sldId id="263" r:id="rId21"/>
    <p:sldId id="284" r:id="rId22"/>
    <p:sldId id="272" r:id="rId23"/>
    <p:sldId id="273" r:id="rId24"/>
    <p:sldId id="282" r:id="rId25"/>
    <p:sldId id="283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42" autoAdjust="0"/>
    <p:restoredTop sz="94660"/>
  </p:normalViewPr>
  <p:slideViewPr>
    <p:cSldViewPr snapToGrid="0">
      <p:cViewPr varScale="1">
        <p:scale>
          <a:sx n="98" d="100"/>
          <a:sy n="98" d="100"/>
        </p:scale>
        <p:origin x="84" y="4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6C4DF-FA3E-4534-8FD2-68893EB9A48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BC55D28-A846-4849-9FF9-DA6D979A4CD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D75098E-2F50-4E74-B388-0A69951F16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AA626-9220-49B9-A964-3B62A2FE3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5B0540-A69B-46E7-AB16-F296D1A2E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85851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6CE4F3-2145-46A7-9544-5CE893AAD1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34CB19-C12A-4B0C-AFC1-C8522410F89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D9CC0B-4D35-4E1D-A0C7-D0CDAAACFC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F0E77F-6A64-49DF-BFEF-EC3161AC5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66975-3DB0-4586-BF09-88B003D160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621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94A9D81-1A80-4789-90F9-41D3E8363A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7183D54-F5EB-4C5C-9580-852E523787A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FE7E0D6-B1DF-4696-8DBA-22311ED08D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4F692F-0376-4589-B4A5-784671300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8E601A-16A3-4F40-9767-CE08B0DF2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86336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DDC7AB-713D-42AD-8A53-74E1A494F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0FCFEE-2157-4895-96DB-BAB0DCEF47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3B8714-7061-4BA5-AB45-B4E889D949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FF913B4-0AF1-4D9D-AD15-6931B6CCC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F8DDBB-0E19-4E77-9304-6B258B653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1057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E88705-C8E0-43EC-9457-C4EE790F27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3A454FC-CAEB-4D4C-BE73-6586A421EE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926204E-35E9-4371-83D0-EFEA51C74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065427-9283-4325-83D7-8A39DF280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7CF5CA3-0FEA-463E-8B41-797D53F6C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13089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72B85D-40DC-41DC-B4F5-0CF7E62F1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D2D3045-1777-494D-AC62-627EC7A5C82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534F59B-4434-4B4F-9D61-4EF2137752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EC59162-9565-4909-8B7B-91107749C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237CA62-D0EB-45EE-8A65-9FE61E6D4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BA1863E-E785-415E-A745-DF4A1017C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156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005DB-D62F-4168-AEC5-31D72B4677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690965C-8327-45F0-BBF6-DCBFBA7861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4538CDF-5A3A-48A7-8E0D-43A43999D87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33F71C1-53A4-4EE2-9E47-CC4CFE6350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ED85FEAB-4344-4741-8836-C37A589382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97B6082-4657-4CFC-B50F-FAF5FB01F3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BCBD06C-F5A2-4B10-B011-AD4D5560D3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E0832B-3AB0-4C92-90A8-6948C0EB89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661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032AFD-7091-4275-BB53-FF5B90DB30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BF06741-22B8-4F57-A3FD-41B440098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FA3B598-936C-47A4-8724-EF7052D43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5306601-E958-4EB7-8D17-D25D536E4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9609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068B1DE-A272-44CE-946C-184737FFAF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EE04EF0-7996-4AC6-ACAD-A92471372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90F10A6-5969-4E36-9783-845BF7EB17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4804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F3DE36-6098-40FC-BE14-D251A9CE5B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22CEC4-169F-47A4-B0A9-80C13497FA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85442F6-4EE1-48B2-917F-CED13C3856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A2737A-1F53-48A3-AEC4-A2EBEF3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AFB2B5-874D-4421-A79E-E0BD18DD7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301AC61-0F90-4FA1-8CFE-3F8F0CC9E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674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99C8F2-67F5-4613-8B34-0C86F49011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C719DEF-4F05-4ED5-BE36-12E6347A16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C103E92-605E-405D-8126-A6C89FDAE40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9D4708C-B3E3-415E-831D-BB20E2438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A872FEC-800F-4B4E-89DC-719EF83FE7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1655B58-60EF-4F86-9783-60B77E6150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6686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48924D0-EE5E-4965-831E-649B3BB24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521C98B-FC9D-4600-BD0D-B9D9F8CB4F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9B40A8-71B0-4C72-8F38-2CA09FBE5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80E10-EA6E-454B-8651-36ECDA428AA3}" type="datetimeFigureOut">
              <a:rPr lang="ko-KR" altLang="en-US" smtClean="0"/>
              <a:t>2018-07-30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3DEEE3-902B-4B90-AAAD-BEE4A698A2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A83CB3A-EA1B-4E1F-A20B-7D7FD26EE2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5A2B3C-91F9-4FDD-927F-5AF5A01B97E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2505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BB88B3B-9321-4AF9-86BB-588560F10E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실내 미세먼지 측정을 </a:t>
            </a:r>
            <a:br>
              <a:rPr lang="en-US" altLang="ko-KR" dirty="0"/>
            </a:br>
            <a:r>
              <a:rPr lang="ko-KR" altLang="en-US" dirty="0"/>
              <a:t>통한 결과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DA4FEC6-A8F0-4AE3-8C8A-DEE06172DF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69149"/>
            <a:ext cx="9144000" cy="1976641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r>
              <a:rPr lang="en-US" altLang="ko-KR" dirty="0"/>
              <a:t>2. </a:t>
            </a:r>
            <a:r>
              <a:rPr lang="ko-KR" altLang="en-US" dirty="0"/>
              <a:t>데이터 수집</a:t>
            </a:r>
            <a:endParaRPr lang="en-US" altLang="ko-KR" dirty="0"/>
          </a:p>
          <a:p>
            <a:pPr algn="r"/>
            <a:endParaRPr lang="en-US" altLang="ko-KR" dirty="0"/>
          </a:p>
          <a:p>
            <a:pPr algn="r"/>
            <a:r>
              <a:rPr lang="en-US" altLang="ko-KR" dirty="0" err="1">
                <a:latin typeface="+mn-ea"/>
              </a:rPr>
              <a:t>MyAir</a:t>
            </a:r>
            <a:r>
              <a:rPr lang="en-US" altLang="ko-KR" dirty="0">
                <a:latin typeface="+mn-ea"/>
              </a:rPr>
              <a:t> </a:t>
            </a:r>
            <a:r>
              <a:rPr lang="ko-KR" altLang="en-US" dirty="0" err="1">
                <a:latin typeface="+mn-ea"/>
              </a:rPr>
              <a:t>박동언</a:t>
            </a:r>
            <a:r>
              <a:rPr lang="ko-KR" altLang="en-US" dirty="0">
                <a:latin typeface="+mn-ea"/>
              </a:rPr>
              <a:t> 이수연</a:t>
            </a:r>
          </a:p>
        </p:txBody>
      </p:sp>
    </p:spTree>
    <p:extLst>
      <p:ext uri="{BB962C8B-B14F-4D97-AF65-F5344CB8AC3E}">
        <p14:creationId xmlns:p14="http://schemas.microsoft.com/office/powerpoint/2010/main" val="3792367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F37E44-B872-4718-AC27-BC55B9A69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미세먼지 </a:t>
            </a:r>
            <a:r>
              <a:rPr lang="en-US" altLang="ko-KR" dirty="0"/>
              <a:t>DATA </a:t>
            </a:r>
            <a:r>
              <a:rPr lang="ko-KR" altLang="en-US" dirty="0"/>
              <a:t>시각화 </a:t>
            </a:r>
            <a:r>
              <a:rPr lang="en-US" altLang="ko-KR" dirty="0"/>
              <a:t>CODE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8114668-5C36-4C76-8ED7-DC11A6A33FC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6082"/>
            <a:ext cx="5181600" cy="4090423"/>
          </a:xfrm>
          <a:prstGeom prst="rect">
            <a:avLst/>
          </a:prstGeom>
        </p:spPr>
      </p:pic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E0F37A18-9374-42F4-995E-345C72B800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081585"/>
            <a:ext cx="5181600" cy="3839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38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BBEB7-8579-4E8A-9BB2-2060AC45B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미세먼지 측정기 동작 테스트 </a:t>
            </a:r>
            <a:r>
              <a:rPr lang="en-US" altLang="ko-KR" dirty="0"/>
              <a:t>(1</a:t>
            </a:r>
            <a:r>
              <a:rPr lang="ko-KR" altLang="en-US" dirty="0"/>
              <a:t>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EE6914-296D-4C52-A127-1215308470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897" y="2141537"/>
            <a:ext cx="5466569" cy="4351338"/>
          </a:xfr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4CA7FD8-D060-4146-BAA7-4550D3ABDC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6479" y="1751266"/>
            <a:ext cx="2634950" cy="1756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2044437-1A63-402E-A85C-7BAD5BF54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03" y="2550338"/>
            <a:ext cx="2872682" cy="191512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5C6E48-248D-43EC-A066-867B25C02F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983" y="4821193"/>
            <a:ext cx="2928620" cy="1952413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2DD77E65-B5E4-43FF-9D3A-610058EDB2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0603" y="4833918"/>
            <a:ext cx="2857500" cy="1939688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1FE18BEF-3EB3-4ECF-9259-53C32E207BD6}"/>
              </a:ext>
            </a:extLst>
          </p:cNvPr>
          <p:cNvCxnSpPr>
            <a:endCxn id="7" idx="1"/>
          </p:cNvCxnSpPr>
          <p:nvPr/>
        </p:nvCxnSpPr>
        <p:spPr>
          <a:xfrm flipV="1">
            <a:off x="2276272" y="2629583"/>
            <a:ext cx="3610207" cy="3683668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954A81CE-41CC-4423-9E79-7BFCBDA8807B}"/>
              </a:ext>
            </a:extLst>
          </p:cNvPr>
          <p:cNvCxnSpPr>
            <a:endCxn id="9" idx="1"/>
          </p:cNvCxnSpPr>
          <p:nvPr/>
        </p:nvCxnSpPr>
        <p:spPr>
          <a:xfrm flipV="1">
            <a:off x="3456264" y="3507899"/>
            <a:ext cx="5534339" cy="2805352"/>
          </a:xfrm>
          <a:prstGeom prst="straightConnector1">
            <a:avLst/>
          </a:prstGeom>
          <a:ln w="28575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F4C8D87-74C4-4C83-8012-4AA3F9CE5B49}"/>
              </a:ext>
            </a:extLst>
          </p:cNvPr>
          <p:cNvCxnSpPr>
            <a:endCxn id="13" idx="1"/>
          </p:cNvCxnSpPr>
          <p:nvPr/>
        </p:nvCxnSpPr>
        <p:spPr>
          <a:xfrm flipV="1">
            <a:off x="5687736" y="5797400"/>
            <a:ext cx="374247" cy="611789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6858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663127-9641-4C0F-A2BA-01FAA443B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미세먼지 측정기 동작 테스트 </a:t>
            </a:r>
            <a:r>
              <a:rPr lang="en-US" altLang="ko-KR" dirty="0"/>
              <a:t>(1</a:t>
            </a:r>
            <a:r>
              <a:rPr lang="ko-KR" altLang="en-US" dirty="0"/>
              <a:t>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67B30D-6392-4078-A4AF-FD6FBDE03E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52084"/>
            <a:ext cx="5891456" cy="4351338"/>
          </a:xfr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091B41F-A7B3-43DC-BBF6-3988562E2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822" y="2127638"/>
            <a:ext cx="3000173" cy="200011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E7E69A97-6C2F-4D1B-89C5-75A3B80E9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451" y="4357113"/>
            <a:ext cx="3203643" cy="213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203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36D5F0-5129-46F7-8904-0514D834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20180730 DATA (1</a:t>
            </a:r>
            <a:r>
              <a:rPr lang="ko-KR" altLang="en-US" dirty="0"/>
              <a:t>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0B1A4D-CD9A-42B0-9A63-47485F6A7A5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ko-KR" altLang="en-US" dirty="0"/>
              <a:t>미세먼지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EC1E2C1-A1A2-4702-86DF-473F2CD812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날씨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B46412D-9483-4C1D-9CD1-96ED8D1F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06" y="2546263"/>
            <a:ext cx="5400000" cy="36306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60CCA4-C45A-48D0-899E-585283BAB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889" y="2546264"/>
            <a:ext cx="5400000" cy="363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4391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D0DD29BB-F031-4BB4-8DB8-625DC9C148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02433B19-376D-4FC7-B067-467C932C8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2901"/>
            <a:ext cx="8548605" cy="4351338"/>
          </a:xfr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D2A81979-4333-43F3-9A3D-EC4043238902}"/>
              </a:ext>
            </a:extLst>
          </p:cNvPr>
          <p:cNvSpPr/>
          <p:nvPr/>
        </p:nvSpPr>
        <p:spPr>
          <a:xfrm>
            <a:off x="1241572" y="4647501"/>
            <a:ext cx="293614" cy="2852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FF8BF0D3-407D-4D2B-B0B2-BFAC5114AEC7}"/>
              </a:ext>
            </a:extLst>
          </p:cNvPr>
          <p:cNvSpPr/>
          <p:nvPr/>
        </p:nvSpPr>
        <p:spPr>
          <a:xfrm>
            <a:off x="1241572" y="5814969"/>
            <a:ext cx="293614" cy="285226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1519F82-A733-4879-8288-92B69A012A8C}"/>
              </a:ext>
            </a:extLst>
          </p:cNvPr>
          <p:cNvSpPr txBox="1"/>
          <p:nvPr/>
        </p:nvSpPr>
        <p:spPr>
          <a:xfrm>
            <a:off x="5045389" y="5645692"/>
            <a:ext cx="427430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>
                <a:solidFill>
                  <a:srgbClr val="FFFF00"/>
                </a:solidFill>
              </a:rPr>
              <a:t>외부 미세먼지 데이터와 비슷한 값을 갖는다</a:t>
            </a:r>
            <a:r>
              <a:rPr lang="en-US" altLang="ko-KR" sz="1600" b="1" dirty="0">
                <a:solidFill>
                  <a:srgbClr val="FFFF00"/>
                </a:solidFill>
              </a:rPr>
              <a:t>.</a:t>
            </a:r>
            <a:endParaRPr lang="ko-KR" altLang="en-US" sz="1600" b="1" dirty="0">
              <a:solidFill>
                <a:srgbClr val="FFFF00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31DFC96-18AB-4504-90C2-CB037801BA3B}"/>
              </a:ext>
            </a:extLst>
          </p:cNvPr>
          <p:cNvCxnSpPr>
            <a:stCxn id="20" idx="6"/>
            <a:endCxn id="22" idx="1"/>
          </p:cNvCxnSpPr>
          <p:nvPr/>
        </p:nvCxnSpPr>
        <p:spPr>
          <a:xfrm>
            <a:off x="1535186" y="4790114"/>
            <a:ext cx="3510203" cy="1024855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E64454B5-E32B-4A3C-8431-77FB9BE9A020}"/>
              </a:ext>
            </a:extLst>
          </p:cNvPr>
          <p:cNvCxnSpPr>
            <a:endCxn id="22" idx="1"/>
          </p:cNvCxnSpPr>
          <p:nvPr/>
        </p:nvCxnSpPr>
        <p:spPr>
          <a:xfrm flipV="1">
            <a:off x="1535186" y="5814969"/>
            <a:ext cx="3510203" cy="142613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99743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A566F3-21BB-4E69-9B8D-18F39ADC3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2B4713D-847E-451B-92EA-C1566D9B8E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62536"/>
            <a:ext cx="10515600" cy="3277515"/>
          </a:xfrm>
        </p:spPr>
      </p:pic>
    </p:spTree>
    <p:extLst>
      <p:ext uri="{BB962C8B-B14F-4D97-AF65-F5344CB8AC3E}">
        <p14:creationId xmlns:p14="http://schemas.microsoft.com/office/powerpoint/2010/main" val="259691839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C18A6D-A04B-467C-B3EE-F2EC982B9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9C0F500-CAB3-43E3-9337-E419D281C7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65492"/>
            <a:ext cx="10515600" cy="3340863"/>
          </a:xfrm>
        </p:spPr>
      </p:pic>
    </p:spTree>
    <p:extLst>
      <p:ext uri="{BB962C8B-B14F-4D97-AF65-F5344CB8AC3E}">
        <p14:creationId xmlns:p14="http://schemas.microsoft.com/office/powerpoint/2010/main" val="36841938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FD7B94-3579-4029-AF26-4DE5666D7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19F64DE1-55EE-4686-A545-22A48F0250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354079"/>
            <a:ext cx="10515600" cy="3274973"/>
          </a:xfrm>
        </p:spPr>
      </p:pic>
    </p:spTree>
    <p:extLst>
      <p:ext uri="{BB962C8B-B14F-4D97-AF65-F5344CB8AC3E}">
        <p14:creationId xmlns:p14="http://schemas.microsoft.com/office/powerpoint/2010/main" val="13818679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1C498D-1F07-4F0E-B4BA-B36AC67080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2AB4C08-734F-4AE6-9BC5-A3AFD5608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906"/>
            <a:ext cx="10640438" cy="4380622"/>
          </a:xfrm>
        </p:spPr>
      </p:pic>
    </p:spTree>
    <p:extLst>
      <p:ext uri="{BB962C8B-B14F-4D97-AF65-F5344CB8AC3E}">
        <p14:creationId xmlns:p14="http://schemas.microsoft.com/office/powerpoint/2010/main" val="41597404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D24696-E7E1-4774-87A1-B36D7EF70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0F412B8-BB94-4FE8-8284-D39047ABA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149854"/>
            <a:ext cx="10515600" cy="3294318"/>
          </a:xfrm>
        </p:spPr>
      </p:pic>
    </p:spTree>
    <p:extLst>
      <p:ext uri="{BB962C8B-B14F-4D97-AF65-F5344CB8AC3E}">
        <p14:creationId xmlns:p14="http://schemas.microsoft.com/office/powerpoint/2010/main" val="126853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0C1215-CD6F-4262-8ECE-CCCEE291F6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50C60C-F915-4DDB-A77F-4E0BEEFA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호기</a:t>
            </a:r>
            <a:r>
              <a:rPr lang="en-US" altLang="ko-KR" dirty="0"/>
              <a:t> HW </a:t>
            </a:r>
            <a:r>
              <a:rPr lang="ko-KR" altLang="en-US" dirty="0"/>
              <a:t>구현</a:t>
            </a:r>
            <a:endParaRPr lang="en-US" altLang="ko-KR" dirty="0"/>
          </a:p>
          <a:p>
            <a:r>
              <a:rPr lang="en-US" altLang="ko-KR" dirty="0"/>
              <a:t>RTC</a:t>
            </a:r>
            <a:r>
              <a:rPr lang="ko-KR" altLang="en-US" dirty="0"/>
              <a:t> 모듈</a:t>
            </a:r>
            <a:endParaRPr lang="en-US" altLang="ko-KR" dirty="0"/>
          </a:p>
          <a:p>
            <a:r>
              <a:rPr lang="ko-KR" altLang="en-US" dirty="0"/>
              <a:t>수집 데이터</a:t>
            </a:r>
            <a:endParaRPr lang="en-US" altLang="ko-KR" dirty="0"/>
          </a:p>
          <a:p>
            <a:r>
              <a:rPr lang="ko-KR" altLang="en-US" dirty="0"/>
              <a:t>개선 사항</a:t>
            </a:r>
            <a:endParaRPr lang="en-US" altLang="ko-KR" dirty="0"/>
          </a:p>
          <a:p>
            <a:r>
              <a:rPr lang="ko-KR" altLang="en-US" dirty="0"/>
              <a:t>데이터 수집 계획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49806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63AF9733-DDEA-4EBC-B223-FD00152DE3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10" name="내용 개체 틀 9">
            <a:extLst>
              <a:ext uri="{FF2B5EF4-FFF2-40B4-BE49-F238E27FC236}">
                <a16:creationId xmlns:a16="http://schemas.microsoft.com/office/drawing/2014/main" id="{82FC7026-FC50-4E62-867B-3204A2936B3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0830" y="1986962"/>
            <a:ext cx="3562970" cy="2375313"/>
          </a:xfrm>
        </p:spPr>
      </p:pic>
      <p:pic>
        <p:nvPicPr>
          <p:cNvPr id="16" name="내용 개체 틀 15">
            <a:extLst>
              <a:ext uri="{FF2B5EF4-FFF2-40B4-BE49-F238E27FC236}">
                <a16:creationId xmlns:a16="http://schemas.microsoft.com/office/drawing/2014/main" id="{3BE5B776-2DFF-465A-AE6F-CEFD355D682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1" y="1986961"/>
            <a:ext cx="6711891" cy="3314881"/>
          </a:xfrm>
        </p:spPr>
      </p:pic>
    </p:spTree>
    <p:extLst>
      <p:ext uri="{BB962C8B-B14F-4D97-AF65-F5344CB8AC3E}">
        <p14:creationId xmlns:p14="http://schemas.microsoft.com/office/powerpoint/2010/main" val="27160986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55C56C-57B1-4655-9FBB-324DE9AD2E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미세먼지 측정기 동작 테스트 </a:t>
            </a:r>
            <a:r>
              <a:rPr lang="en-US" altLang="ko-KR" dirty="0"/>
              <a:t>(2</a:t>
            </a:r>
            <a:r>
              <a:rPr lang="ko-KR" altLang="en-US" dirty="0"/>
              <a:t>호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19F0F25E-FDFE-42D1-AC70-B6BA2C41CA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86570"/>
            <a:ext cx="5181600" cy="4029448"/>
          </a:xfr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4150CF29-3046-47D9-8DE0-EBA2985B13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</p:spTree>
    <p:extLst>
      <p:ext uri="{BB962C8B-B14F-4D97-AF65-F5344CB8AC3E}">
        <p14:creationId xmlns:p14="http://schemas.microsoft.com/office/powerpoint/2010/main" val="1426251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7A9038-1C03-4CC1-8AAB-6202A8E21C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D673A42-1257-45F2-80E2-47647263F5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181600" cy="1603375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57F2FCC7-2BC8-4334-B705-1FA0777DAD6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1" y="1825625"/>
            <a:ext cx="5181599" cy="4704552"/>
          </a:xfrm>
        </p:spPr>
      </p:pic>
      <p:sp>
        <p:nvSpPr>
          <p:cNvPr id="3" name="TextBox 2"/>
          <p:cNvSpPr txBox="1"/>
          <p:nvPr/>
        </p:nvSpPr>
        <p:spPr>
          <a:xfrm>
            <a:off x="838200" y="4177901"/>
            <a:ext cx="498916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/>
              <a:t>지역마다 측정하는 요소들이 달라서</a:t>
            </a:r>
            <a:r>
              <a:rPr lang="en-US" altLang="ko-KR" sz="2300" dirty="0"/>
              <a:t> </a:t>
            </a:r>
          </a:p>
          <a:p>
            <a:pPr algn="ctr"/>
            <a:r>
              <a:rPr lang="ko-KR" altLang="en-US" sz="2300" dirty="0"/>
              <a:t>습도를 측정해 제공해주는 지역도 있지만</a:t>
            </a:r>
            <a:r>
              <a:rPr lang="en-US" altLang="ko-KR" sz="2300" dirty="0"/>
              <a:t>, </a:t>
            </a:r>
            <a:r>
              <a:rPr lang="ko-KR" altLang="en-US" sz="2300" dirty="0"/>
              <a:t>습도 값을 제공해주지 않는 지역도 많음</a:t>
            </a:r>
            <a:r>
              <a:rPr lang="en-US" altLang="ko-KR" sz="2300" dirty="0"/>
              <a:t>.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4877778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4D6E73-1D84-47FC-8D38-7A78C58C1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C47504A-C748-4F16-80CC-103B62F6CE7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825625"/>
            <a:ext cx="5181600" cy="1426311"/>
          </a:xfr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627C19FB-8013-4F3F-BE42-C1A4C126F18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2" y="1825625"/>
            <a:ext cx="5181600" cy="3866193"/>
          </a:xfrm>
        </p:spPr>
      </p:pic>
      <p:sp>
        <p:nvSpPr>
          <p:cNvPr id="7" name="TextBox 6"/>
          <p:cNvSpPr txBox="1"/>
          <p:nvPr/>
        </p:nvSpPr>
        <p:spPr>
          <a:xfrm>
            <a:off x="838200" y="3758721"/>
            <a:ext cx="4989163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300" dirty="0"/>
              <a:t>Air </a:t>
            </a:r>
            <a:r>
              <a:rPr lang="en-US" altLang="ko-KR" sz="2300" dirty="0" err="1"/>
              <a:t>korea</a:t>
            </a:r>
            <a:r>
              <a:rPr lang="en-US" altLang="ko-KR" sz="2300" dirty="0"/>
              <a:t> </a:t>
            </a:r>
            <a:r>
              <a:rPr lang="ko-KR" altLang="en-US" sz="2300" dirty="0"/>
              <a:t>에서는 한 시간의 평균 미세먼지 값을 제공해 주기 때문에</a:t>
            </a:r>
            <a:r>
              <a:rPr lang="en-US" altLang="ko-KR" sz="2300" dirty="0"/>
              <a:t>, </a:t>
            </a:r>
            <a:r>
              <a:rPr lang="ko-KR" altLang="en-US" sz="2300" dirty="0"/>
              <a:t>초나 분 단위로 된 값을 제공하지 않음</a:t>
            </a:r>
            <a:r>
              <a:rPr lang="en-US" altLang="ko-KR" sz="2300" dirty="0"/>
              <a:t>.</a:t>
            </a:r>
            <a:endParaRPr lang="ko-KR" altLang="en-US" sz="2300" dirty="0"/>
          </a:p>
        </p:txBody>
      </p:sp>
    </p:spTree>
    <p:extLst>
      <p:ext uri="{BB962C8B-B14F-4D97-AF65-F5344CB8AC3E}">
        <p14:creationId xmlns:p14="http://schemas.microsoft.com/office/powerpoint/2010/main" val="227728499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5282-8DE3-4D37-BF63-FB949537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문제점 및 개선사항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474A8C-684C-4619-8AB3-0B186F91D9A5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altLang="ko-KR" dirty="0"/>
              <a:t>H/W</a:t>
            </a:r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호기보다 조금 불안정한 케이스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</a:t>
            </a:r>
            <a:r>
              <a:rPr lang="en-US" altLang="ko-KR" dirty="0">
                <a:sym typeface="Wingdings" panose="05000000000000000000" pitchFamily="2" charset="2"/>
              </a:rPr>
              <a:t> 1</a:t>
            </a:r>
            <a:r>
              <a:rPr lang="ko-KR" altLang="en-US" dirty="0">
                <a:sym typeface="Wingdings" panose="05000000000000000000" pitchFamily="2" charset="2"/>
              </a:rPr>
              <a:t>호기와 </a:t>
            </a:r>
            <a:r>
              <a:rPr lang="en-US" altLang="ko-KR" dirty="0">
                <a:sym typeface="Wingdings" panose="05000000000000000000" pitchFamily="2" charset="2"/>
              </a:rPr>
              <a:t>2</a:t>
            </a:r>
            <a:r>
              <a:rPr lang="ko-KR" altLang="en-US" dirty="0">
                <a:sym typeface="Wingdings" panose="05000000000000000000" pitchFamily="2" charset="2"/>
              </a:rPr>
              <a:t>호기를 접목시켜     </a:t>
            </a:r>
            <a:r>
              <a:rPr lang="en-US" altLang="ko-KR" dirty="0">
                <a:sym typeface="Wingdings" panose="05000000000000000000" pitchFamily="2" charset="2"/>
              </a:rPr>
              <a:t>	   </a:t>
            </a:r>
            <a:r>
              <a:rPr lang="ko-KR" altLang="en-US" dirty="0">
                <a:sym typeface="Wingdings" panose="05000000000000000000" pitchFamily="2" charset="2"/>
              </a:rPr>
              <a:t>개선된 측정 기기 구현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한 개의 카메라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  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최소 </a:t>
            </a:r>
            <a:r>
              <a:rPr lang="en-US" altLang="ko-KR" dirty="0">
                <a:sym typeface="Wingdings" panose="05000000000000000000" pitchFamily="2" charset="2"/>
              </a:rPr>
              <a:t>3</a:t>
            </a:r>
            <a:r>
              <a:rPr lang="ko-KR" altLang="en-US" dirty="0">
                <a:sym typeface="Wingdings" panose="05000000000000000000" pitchFamily="2" charset="2"/>
              </a:rPr>
              <a:t>개의 카메라 사용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12053A1-C515-42D7-B053-1C78C60ACB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40373"/>
            <a:ext cx="5181600" cy="4351338"/>
          </a:xfrm>
        </p:spPr>
        <p:txBody>
          <a:bodyPr/>
          <a:lstStyle/>
          <a:p>
            <a:r>
              <a:rPr lang="en-US" altLang="ko-KR" dirty="0"/>
              <a:t>Data</a:t>
            </a:r>
          </a:p>
          <a:p>
            <a:pPr lvl="1"/>
            <a:r>
              <a:rPr lang="ko-KR" altLang="en-US" dirty="0"/>
              <a:t>가깝지 않은 거리에서 발생한 외부요인에 의한 변화가 생각보다 미미함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/>
              <a:t>분 단위의 미세먼지 농도는 제공하지 않음</a:t>
            </a:r>
            <a:r>
              <a:rPr lang="en-US" altLang="ko-KR" dirty="0"/>
              <a:t>.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370948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BA95282-8DE3-4D37-BF63-FB949537AA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향후 계획</a:t>
            </a:r>
          </a:p>
        </p:txBody>
      </p:sp>
      <p:graphicFrame>
        <p:nvGraphicFramePr>
          <p:cNvPr id="6" name="표 5"/>
          <p:cNvGraphicFramePr>
            <a:graphicFrameLocks noGrp="1"/>
          </p:cNvGraphicFramePr>
          <p:nvPr/>
        </p:nvGraphicFramePr>
        <p:xfrm>
          <a:off x="838200" y="2136964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450">
                  <a:extLst>
                    <a:ext uri="{9D8B030D-6E8A-4147-A177-3AD203B41FA5}">
                      <a16:colId xmlns:a16="http://schemas.microsoft.com/office/drawing/2014/main" val="3622236851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69391614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215558822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114775705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127405750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074905954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423885457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8841992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정류장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지하철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음식점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흡연장소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일반 가정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백화점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영화관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97764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유동 인구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많음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많음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많음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많음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적음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많음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적음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771953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실내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실외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실내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실내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실외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실내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실내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실내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실내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3766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주요 요인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지하철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출입문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흡연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창문</a:t>
                      </a:r>
                      <a:r>
                        <a:rPr lang="en-US" altLang="ko-KR" dirty="0"/>
                        <a:t>/</a:t>
                      </a:r>
                      <a:r>
                        <a:rPr lang="ko-KR" altLang="en-US" dirty="0"/>
                        <a:t>청소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6278730"/>
                  </a:ext>
                </a:extLst>
              </a:tr>
            </a:tbl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941439" y="1690688"/>
            <a:ext cx="5813323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b="1" dirty="0"/>
              <a:t>측정할 장소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89819" y="4066600"/>
            <a:ext cx="10412361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300" b="1" dirty="0"/>
              <a:t>측정 방식</a:t>
            </a:r>
            <a:endParaRPr lang="en-US" altLang="ko-KR" sz="2300" b="1" dirty="0"/>
          </a:p>
          <a:p>
            <a:pPr marL="914400" lvl="1" indent="-457200">
              <a:buAutoNum type="arabicPeriod"/>
            </a:pPr>
            <a:r>
              <a:rPr lang="ko-KR" altLang="en-US" sz="2300" b="1" dirty="0"/>
              <a:t>같은 종류의 미세먼지 센서를 사용한 측정기기 </a:t>
            </a:r>
            <a:r>
              <a:rPr lang="en-US" altLang="ko-KR" sz="2300" b="1" dirty="0"/>
              <a:t>2</a:t>
            </a:r>
            <a:r>
              <a:rPr lang="ko-KR" altLang="en-US" sz="2300" b="1" dirty="0"/>
              <a:t>개를 이용</a:t>
            </a:r>
            <a:endParaRPr lang="en-US" altLang="ko-KR" sz="2300" b="1" dirty="0"/>
          </a:p>
          <a:p>
            <a:pPr lvl="1"/>
            <a:r>
              <a:rPr lang="en-US" altLang="ko-KR" sz="2300" b="1" dirty="0"/>
              <a:t>     (</a:t>
            </a:r>
            <a:r>
              <a:rPr lang="ko-KR" altLang="en-US" sz="2300" b="1" dirty="0"/>
              <a:t>한 개는 측정 장소</a:t>
            </a:r>
            <a:r>
              <a:rPr lang="en-US" altLang="ko-KR" sz="2300" b="1" dirty="0"/>
              <a:t>, </a:t>
            </a:r>
            <a:r>
              <a:rPr lang="ko-KR" altLang="en-US" sz="2300" b="1" dirty="0"/>
              <a:t>한 개는 특별한 외부요인이 없는 장소에서 측정</a:t>
            </a:r>
            <a:r>
              <a:rPr lang="en-US" altLang="ko-KR" sz="2300" b="1" dirty="0"/>
              <a:t>)</a:t>
            </a:r>
          </a:p>
          <a:p>
            <a:pPr lvl="1"/>
            <a:endParaRPr lang="en-US" altLang="ko-KR" sz="2300" b="1" dirty="0"/>
          </a:p>
          <a:p>
            <a:pPr lvl="1"/>
            <a:r>
              <a:rPr lang="en-US" altLang="ko-KR" sz="2300" b="1" dirty="0"/>
              <a:t>2.</a:t>
            </a:r>
            <a:r>
              <a:rPr lang="ko-KR" altLang="en-US" sz="2300" b="1" dirty="0"/>
              <a:t>  정해진 장소를 주기적으로 다른 시간대에 측정</a:t>
            </a:r>
          </a:p>
        </p:txBody>
      </p:sp>
    </p:spTree>
    <p:extLst>
      <p:ext uri="{BB962C8B-B14F-4D97-AF65-F5344CB8AC3E}">
        <p14:creationId xmlns:p14="http://schemas.microsoft.com/office/powerpoint/2010/main" val="3565283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F230C-6302-4957-AF91-9F16A8274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ko-KR" altLang="en-US" dirty="0"/>
              <a:t>호기 </a:t>
            </a:r>
            <a:r>
              <a:rPr lang="en-US" altLang="ko-KR" dirty="0"/>
              <a:t>HW </a:t>
            </a:r>
            <a:r>
              <a:rPr lang="ko-KR" altLang="en-US" dirty="0"/>
              <a:t>구현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073" y="1530939"/>
            <a:ext cx="3331618" cy="444215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7725" y="1530657"/>
            <a:ext cx="3417939" cy="45572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513" y="1574277"/>
            <a:ext cx="2316388" cy="2316388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32" y="3808996"/>
            <a:ext cx="2394969" cy="2278913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 rot="8161230">
            <a:off x="2340000" y="2672147"/>
            <a:ext cx="412955" cy="36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화살표 23"/>
          <p:cNvSpPr/>
          <p:nvPr/>
        </p:nvSpPr>
        <p:spPr>
          <a:xfrm rot="8161230">
            <a:off x="9976811" y="3843701"/>
            <a:ext cx="412955" cy="36871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위로 굽은 화살표 24"/>
          <p:cNvSpPr/>
          <p:nvPr/>
        </p:nvSpPr>
        <p:spPr>
          <a:xfrm>
            <a:off x="7224901" y="4424516"/>
            <a:ext cx="2804002" cy="675301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4885320" y="1505310"/>
            <a:ext cx="228419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500" b="1" dirty="0"/>
              <a:t>pms7003</a:t>
            </a:r>
            <a:endParaRPr lang="ko-KR" altLang="en-US" sz="2500" b="1" dirty="0"/>
          </a:p>
        </p:txBody>
      </p:sp>
    </p:spTree>
    <p:extLst>
      <p:ext uri="{BB962C8B-B14F-4D97-AF65-F5344CB8AC3E}">
        <p14:creationId xmlns:p14="http://schemas.microsoft.com/office/powerpoint/2010/main" val="3798712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5998A6-9030-487F-8EE0-70E53E33EA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RTC</a:t>
            </a:r>
            <a:r>
              <a:rPr lang="ko-KR" altLang="en-US" dirty="0"/>
              <a:t> 모듈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1BB47260-60BD-48BF-85CD-002C879160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24050"/>
            <a:ext cx="4762500" cy="3009900"/>
          </a:xfrm>
        </p:spPr>
      </p:pic>
      <p:pic>
        <p:nvPicPr>
          <p:cNvPr id="9" name="내용 개체 틀 8">
            <a:extLst>
              <a:ext uri="{FF2B5EF4-FFF2-40B4-BE49-F238E27FC236}">
                <a16:creationId xmlns:a16="http://schemas.microsoft.com/office/drawing/2014/main" id="{8233F81F-94B9-4F95-97CC-EF626D67D2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690688"/>
            <a:ext cx="5181600" cy="185962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29964E81-050F-4139-AB98-3E8DBEF566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5932" y="4467426"/>
            <a:ext cx="6207868" cy="136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74733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42CC56A3-B1DD-40C3-826C-5E0CE929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b="1" dirty="0"/>
              <a:t>리눅스 시스템 시간 관리</a:t>
            </a:r>
            <a:endParaRPr lang="ko-KR" altLang="en-US" dirty="0"/>
          </a:p>
        </p:txBody>
      </p:sp>
      <p:sp>
        <p:nvSpPr>
          <p:cNvPr id="5" name="내용 개체 틀 4">
            <a:extLst>
              <a:ext uri="{FF2B5EF4-FFF2-40B4-BE49-F238E27FC236}">
                <a16:creationId xmlns:a16="http://schemas.microsoft.com/office/drawing/2014/main" id="{2D6B355F-EBB6-468E-A7AE-D9C5C05787D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 err="1"/>
              <a:t>hwclock</a:t>
            </a:r>
            <a:r>
              <a:rPr lang="en-US" altLang="ko-KR" dirty="0"/>
              <a:t> – </a:t>
            </a:r>
            <a:r>
              <a:rPr lang="ko-KR" altLang="en-US" dirty="0"/>
              <a:t>하드웨어의 시간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A04A0A1-F163-414E-BAF1-DA234799729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date – </a:t>
            </a:r>
            <a:r>
              <a:rPr lang="ko-KR" altLang="en-US" dirty="0"/>
              <a:t>운영체제의 시간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451FF12-8444-4719-A9E4-6AC943DAC0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1788" y="3839408"/>
            <a:ext cx="64484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8726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F33849D-2C2A-42D3-9B94-08528B479F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미세먼지 </a:t>
            </a:r>
            <a:r>
              <a:rPr lang="en-US" altLang="ko-KR" dirty="0"/>
              <a:t>DATA </a:t>
            </a:r>
            <a:r>
              <a:rPr lang="ko-KR" altLang="en-US" dirty="0"/>
              <a:t>시각화 </a:t>
            </a:r>
            <a:r>
              <a:rPr lang="en-US" altLang="ko-KR" dirty="0"/>
              <a:t>CODE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CF21EE4-F3CC-4C16-8897-10F549ABA44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181600" cy="1657525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2EEAA0-C325-48F2-A05F-4B06A393F24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가 저장 된 </a:t>
            </a:r>
            <a:r>
              <a:rPr lang="en-US" altLang="ko-KR" dirty="0"/>
              <a:t>txt</a:t>
            </a:r>
            <a:r>
              <a:rPr lang="ko-KR" altLang="en-US" dirty="0"/>
              <a:t>파일 열기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미세먼지 데이터를 저장 할  빈 리스트 생성</a:t>
            </a:r>
          </a:p>
        </p:txBody>
      </p:sp>
    </p:spTree>
    <p:extLst>
      <p:ext uri="{BB962C8B-B14F-4D97-AF65-F5344CB8AC3E}">
        <p14:creationId xmlns:p14="http://schemas.microsoft.com/office/powerpoint/2010/main" val="2567913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FC06DC-4A06-4E8F-B553-E1B71D82B5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미세먼지 </a:t>
            </a:r>
            <a:r>
              <a:rPr lang="en-US" altLang="ko-KR" dirty="0"/>
              <a:t>DATA </a:t>
            </a:r>
            <a:r>
              <a:rPr lang="ko-KR" altLang="en-US" dirty="0"/>
              <a:t>시각화 </a:t>
            </a:r>
            <a:r>
              <a:rPr lang="en-US" altLang="ko-KR" dirty="0"/>
              <a:t>CODE 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9C29E51-8A66-4018-8292-B215AB11B8B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825625"/>
            <a:ext cx="5181600" cy="2746375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6F6C8E7-4DFE-4BE6-99B1-E8C3163E08C5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ko-KR" altLang="en-US" dirty="0"/>
              <a:t>텍스트 파일 읽기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파일을 </a:t>
            </a:r>
            <a:r>
              <a:rPr lang="en-US" altLang="ko-KR" dirty="0"/>
              <a:t>1</a:t>
            </a:r>
            <a:r>
              <a:rPr lang="ko-KR" altLang="en-US" dirty="0"/>
              <a:t>줄 씩 읽으며</a:t>
            </a:r>
            <a:r>
              <a:rPr lang="en-US" altLang="ko-KR" dirty="0"/>
              <a:t>, </a:t>
            </a:r>
            <a:r>
              <a:rPr lang="ko-KR" altLang="en-US" dirty="0"/>
              <a:t>데이터 시간 값과 미세먼지 데이터를 리스트에 추가시킨다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time_ </a:t>
            </a:r>
            <a:r>
              <a:rPr lang="ko-KR" altLang="en-US" dirty="0"/>
              <a:t>은 문자열인 시간 데이터를 실제 시간 데이터로 변경해서 저장한 리스트이다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62553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9A8500-A2E8-4D20-A70F-1EBB5094E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미세먼지 </a:t>
            </a:r>
            <a:r>
              <a:rPr lang="en-US" altLang="ko-KR" dirty="0"/>
              <a:t>DATA </a:t>
            </a:r>
            <a:r>
              <a:rPr lang="ko-KR" altLang="en-US" dirty="0"/>
              <a:t>시각화 </a:t>
            </a:r>
            <a:r>
              <a:rPr lang="en-US" altLang="ko-KR" dirty="0"/>
              <a:t>CODE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DD6CC7-8433-4D89-97F4-396DC4BE2FD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1" y="1825625"/>
            <a:ext cx="5181600" cy="1217916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BD6F1A1-DAD3-44FE-8791-51787828BA12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리스트에 담긴 데이터들을   시각화 하기 위한               그래프 그리기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8D305B-208B-48C9-B9A9-CB04FFF3D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193070"/>
            <a:ext cx="5193017" cy="105791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11742CE-2A92-4328-9D3C-B0BD3B4943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4363970"/>
            <a:ext cx="5111820" cy="105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43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F1769A-773E-46FF-A13B-FDC9437E7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미세먼지 </a:t>
            </a:r>
            <a:r>
              <a:rPr lang="en-US" altLang="ko-KR" dirty="0"/>
              <a:t>DATA </a:t>
            </a:r>
            <a:r>
              <a:rPr lang="ko-KR" altLang="en-US" dirty="0"/>
              <a:t>시각화 </a:t>
            </a:r>
            <a:r>
              <a:rPr lang="en-US" altLang="ko-KR" dirty="0"/>
              <a:t>CODE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7E67206-C0EF-430D-AD8F-5BCDC96E85C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181600" cy="3116026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1EB7FEB-F775-4893-A9E3-14939CD8898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endParaRPr lang="en-US" altLang="ko-KR" dirty="0"/>
          </a:p>
          <a:p>
            <a:r>
              <a:rPr lang="en-US" altLang="ko-KR" dirty="0"/>
              <a:t>Figure</a:t>
            </a:r>
            <a:r>
              <a:rPr lang="ko-KR" altLang="en-US" dirty="0"/>
              <a:t> 창 안의 그래프의 특정 부분 선택 시 해당 시간에 일치하는 사진을 보여주기 위한 이벤트 정의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이벤트 실행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E1AC9-3952-4023-82C6-D0A3838343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520549"/>
            <a:ext cx="5181600" cy="387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6204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191</TotalTime>
  <Words>323</Words>
  <Application>Microsoft Office PowerPoint</Application>
  <PresentationFormat>와이드스크린</PresentationFormat>
  <Paragraphs>101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9" baseType="lpstr">
      <vt:lpstr>맑은 고딕</vt:lpstr>
      <vt:lpstr>Arial</vt:lpstr>
      <vt:lpstr>Wingdings</vt:lpstr>
      <vt:lpstr>Office 테마</vt:lpstr>
      <vt:lpstr>실내 미세먼지 측정을  통한 결과 분석</vt:lpstr>
      <vt:lpstr>목차</vt:lpstr>
      <vt:lpstr>2호기 HW 구현</vt:lpstr>
      <vt:lpstr>RTC 모듈</vt:lpstr>
      <vt:lpstr>리눅스 시스템 시간 관리</vt:lpstr>
      <vt:lpstr>미세먼지 DATA 시각화 CODE </vt:lpstr>
      <vt:lpstr>미세먼지 DATA 시각화 CODE </vt:lpstr>
      <vt:lpstr>미세먼지 DATA 시각화 CODE </vt:lpstr>
      <vt:lpstr>미세먼지 DATA 시각화 CODE </vt:lpstr>
      <vt:lpstr>미세먼지 DATA 시각화 CODE </vt:lpstr>
      <vt:lpstr>미세먼지 측정기 동작 테스트 (1호)</vt:lpstr>
      <vt:lpstr>미세먼지 측정기 동작 테스트 (1호)</vt:lpstr>
      <vt:lpstr>20180730 DATA (1호)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미세먼지 측정기 동작 테스트 (2호)</vt:lpstr>
      <vt:lpstr>PowerPoint 프레젠테이션</vt:lpstr>
      <vt:lpstr>PowerPoint 프레젠테이션</vt:lpstr>
      <vt:lpstr>문제점 및 개선사항</vt:lpstr>
      <vt:lpstr>향후 계획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이수연</dc:creator>
  <cp:lastModifiedBy>이수연</cp:lastModifiedBy>
  <cp:revision>24</cp:revision>
  <dcterms:created xsi:type="dcterms:W3CDTF">2018-07-30T04:21:10Z</dcterms:created>
  <dcterms:modified xsi:type="dcterms:W3CDTF">2018-07-30T08:03:04Z</dcterms:modified>
</cp:coreProperties>
</file>